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936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987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344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327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5532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736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211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501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1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269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8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398BEC1-1FCD-41B5-8548-FE4688BD23EF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965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66513BF-746C-58F9-D02E-B28517062B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</a:t>
            </a:r>
            <a:r>
              <a:rPr lang="ko-KR" altLang="en-US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팀 구성 </a:t>
            </a:r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: 1726052 </a:t>
            </a:r>
            <a:r>
              <a:rPr lang="ko-KR" altLang="en-US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최신호</a:t>
            </a:r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, 1726036 </a:t>
            </a:r>
            <a:r>
              <a:rPr lang="ko-KR" altLang="en-US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이동준</a:t>
            </a:r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)</a:t>
            </a:r>
            <a:endParaRPr lang="ko-KR" altLang="en-US" sz="1400" dirty="0">
              <a:solidFill>
                <a:schemeClr val="tx1"/>
              </a:solidFill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E133A5-657D-7760-D202-AE03AFF495DA}"/>
              </a:ext>
            </a:extLst>
          </p:cNvPr>
          <p:cNvSpPr txBox="1"/>
          <p:nvPr/>
        </p:nvSpPr>
        <p:spPr>
          <a:xfrm>
            <a:off x="1097280" y="1424498"/>
            <a:ext cx="864735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2</a:t>
            </a:r>
            <a:r>
              <a:rPr lang="ko-KR" altLang="en-US" sz="40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인 </a:t>
            </a:r>
            <a:r>
              <a:rPr lang="en-US" altLang="ko-KR" sz="40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</a:t>
            </a:r>
            <a:r>
              <a:rPr lang="ko-KR" altLang="en-US" sz="40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조로 자유롭게 구성하여</a:t>
            </a:r>
            <a:endParaRPr lang="ko-KR" altLang="en-US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83E479-1F5E-1956-5155-D4131CA362C8}"/>
              </a:ext>
            </a:extLst>
          </p:cNvPr>
          <p:cNvSpPr txBox="1"/>
          <p:nvPr/>
        </p:nvSpPr>
        <p:spPr>
          <a:xfrm>
            <a:off x="1098665" y="2232173"/>
            <a:ext cx="1006117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6600" dirty="0">
                <a:solidFill>
                  <a:srgbClr val="0070C0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SQLite</a:t>
            </a:r>
            <a:r>
              <a:rPr lang="ko-KR" altLang="en-US" sz="6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를 활용한 간단한 </a:t>
            </a:r>
            <a:r>
              <a:rPr lang="en-US" altLang="ko-KR" sz="6600" dirty="0">
                <a:solidFill>
                  <a:schemeClr val="accent3">
                    <a:lumMod val="60000"/>
                    <a:lumOff val="40000"/>
                  </a:schemeClr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APP</a:t>
            </a:r>
            <a:r>
              <a:rPr lang="ko-KR" altLang="en-US" sz="6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 구현하기</a:t>
            </a:r>
            <a:endParaRPr lang="ko-KR" altLang="en-US" sz="6600" dirty="0"/>
          </a:p>
        </p:txBody>
      </p:sp>
    </p:spTree>
    <p:extLst>
      <p:ext uri="{BB962C8B-B14F-4D97-AF65-F5344CB8AC3E}">
        <p14:creationId xmlns:p14="http://schemas.microsoft.com/office/powerpoint/2010/main" val="3024033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83D54F-3FCB-CA04-867E-78802FC9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팀 구성원 간단 소개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FED08B0-57BC-BF6C-1B8B-7B72FBBFA6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2408116"/>
              </p:ext>
            </p:extLst>
          </p:nvPr>
        </p:nvGraphicFramePr>
        <p:xfrm>
          <a:off x="1096963" y="1846263"/>
          <a:ext cx="10058397" cy="2199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5555">
                  <a:extLst>
                    <a:ext uri="{9D8B030D-6E8A-4147-A177-3AD203B41FA5}">
                      <a16:colId xmlns:a16="http://schemas.microsoft.com/office/drawing/2014/main" val="609734551"/>
                    </a:ext>
                  </a:extLst>
                </a:gridCol>
                <a:gridCol w="1712258">
                  <a:extLst>
                    <a:ext uri="{9D8B030D-6E8A-4147-A177-3AD203B41FA5}">
                      <a16:colId xmlns:a16="http://schemas.microsoft.com/office/drawing/2014/main" val="1911320697"/>
                    </a:ext>
                  </a:extLst>
                </a:gridCol>
                <a:gridCol w="6780584">
                  <a:extLst>
                    <a:ext uri="{9D8B030D-6E8A-4147-A177-3AD203B41FA5}">
                      <a16:colId xmlns:a16="http://schemas.microsoft.com/office/drawing/2014/main" val="1666559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명조OTF ExtraBold" panose="02020603020101020101" pitchFamily="18" charset="-127"/>
                          <a:ea typeface="나눔명조OTF ExtraBold" panose="02020603020101020101" pitchFamily="18" charset="-127"/>
                        </a:rPr>
                        <a:t>학번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명조OTF ExtraBold" panose="02020603020101020101" pitchFamily="18" charset="-127"/>
                          <a:ea typeface="나눔명조OTF ExtraBold" panose="02020603020101020101" pitchFamily="18" charset="-127"/>
                        </a:rPr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명조OTF ExtraBold" panose="02020603020101020101" pitchFamily="18" charset="-127"/>
                          <a:ea typeface="나눔명조OTF ExtraBold" panose="02020603020101020101" pitchFamily="18" charset="-127"/>
                        </a:rPr>
                        <a:t>역할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186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1726052</a:t>
                      </a:r>
                      <a:endParaRPr lang="ko-KR" altLang="en-US" dirty="0">
                        <a:latin typeface="나눔명조OTF" panose="02020603020101020101" pitchFamily="18" charset="-127"/>
                        <a:ea typeface="나눔명조OTF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최신호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메인 프로그래머</a:t>
                      </a:r>
                      <a:endParaRPr lang="en-US" altLang="ko-KR" b="1" dirty="0">
                        <a:latin typeface="나눔명조OTF" panose="02020603020101020101" pitchFamily="18" charset="-127"/>
                        <a:ea typeface="나눔명조OTF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→</a:t>
                      </a:r>
                      <a:r>
                        <a:rPr lang="en-US" altLang="ko-KR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APP</a:t>
                      </a:r>
                      <a:r>
                        <a:rPr lang="ko-KR" altLang="en-US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에서 서비스할 기능에 대하여 기획하였음</a:t>
                      </a:r>
                      <a:r>
                        <a:rPr lang="en-US" altLang="ko-KR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→</a:t>
                      </a:r>
                      <a:r>
                        <a:rPr lang="en-US" altLang="ko-KR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APP</a:t>
                      </a:r>
                      <a:r>
                        <a:rPr lang="ko-KR" altLang="en-US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의 전반적인 기능 구현을 담당하였음</a:t>
                      </a:r>
                      <a:r>
                        <a:rPr lang="en-US" altLang="ko-KR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9640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1726036</a:t>
                      </a:r>
                      <a:endParaRPr lang="ko-KR" altLang="en-US" dirty="0">
                        <a:latin typeface="나눔명조OTF" panose="02020603020101020101" pitchFamily="18" charset="-127"/>
                        <a:ea typeface="나눔명조OTF" panose="0202060302010102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이동준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 err="1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레포트</a:t>
                      </a:r>
                      <a:r>
                        <a:rPr lang="ko-KR" altLang="en-US" b="1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 작성 및 발표자</a:t>
                      </a:r>
                      <a:endParaRPr lang="en-US" altLang="ko-KR" b="1" dirty="0">
                        <a:latin typeface="나눔명조OTF" panose="02020603020101020101" pitchFamily="18" charset="-127"/>
                        <a:ea typeface="나눔명조OTF" panose="02020603020101020101" pitchFamily="18" charset="-127"/>
                      </a:endParaRPr>
                    </a:p>
                    <a:p>
                      <a:pPr algn="l" latinLnBrk="1"/>
                      <a:r>
                        <a:rPr lang="ko-KR" altLang="en-US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→</a:t>
                      </a:r>
                      <a:r>
                        <a:rPr lang="en-US" altLang="ko-KR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APP </a:t>
                      </a:r>
                      <a:r>
                        <a:rPr lang="ko-KR" altLang="en-US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시연 및 발표를 준비하였음</a:t>
                      </a:r>
                      <a:r>
                        <a:rPr lang="en-US" altLang="ko-KR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.</a:t>
                      </a:r>
                    </a:p>
                    <a:p>
                      <a:pPr algn="l" latinLnBrk="1"/>
                      <a:r>
                        <a:rPr lang="ko-KR" altLang="en-US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→이 프레젠테이션 자료를 제작하였음</a:t>
                      </a:r>
                      <a:r>
                        <a:rPr lang="en-US" altLang="ko-KR" dirty="0">
                          <a:latin typeface="나눔명조OTF" panose="02020603020101020101" pitchFamily="18" charset="-127"/>
                          <a:ea typeface="나눔명조OTF" panose="02020603020101020101" pitchFamily="18" charset="-127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5156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337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83D54F-3FCB-CA04-867E-78802FC9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2. APP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시연 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(1) -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문제풀이 및 결과</a:t>
            </a:r>
          </a:p>
        </p:txBody>
      </p:sp>
      <p:pic>
        <p:nvPicPr>
          <p:cNvPr id="3" name="2022-06-01 15;23;06">
            <a:hlinkClick r:id="" action="ppaction://media"/>
            <a:extLst>
              <a:ext uri="{FF2B5EF4-FFF2-40B4-BE49-F238E27FC236}">
                <a16:creationId xmlns:a16="http://schemas.microsoft.com/office/drawing/2014/main" id="{2AD0588B-E431-2A7D-F1EB-B93FCD2371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25950" y="1737360"/>
            <a:ext cx="2740099" cy="4589667"/>
          </a:xfrm>
          <a:prstGeom prst="rect">
            <a:avLst/>
          </a:prstGeom>
        </p:spPr>
      </p:pic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F47A4BCC-34C4-6191-4D8C-BEEF0A805A8C}"/>
              </a:ext>
            </a:extLst>
          </p:cNvPr>
          <p:cNvSpPr/>
          <p:nvPr/>
        </p:nvSpPr>
        <p:spPr>
          <a:xfrm>
            <a:off x="8068234" y="2348752"/>
            <a:ext cx="2913529" cy="2178424"/>
          </a:xfrm>
          <a:prstGeom prst="wedgeRectCallout">
            <a:avLst>
              <a:gd name="adj1" fmla="val -64218"/>
              <a:gd name="adj2" fmla="val -2272"/>
            </a:avLst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동영상</a:t>
            </a:r>
            <a:r>
              <a:rPr lang="en-US" altLang="ko-KR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(30</a:t>
            </a:r>
            <a:r>
              <a:rPr lang="ko-KR" altLang="en-US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초</a:t>
            </a:r>
            <a:r>
              <a:rPr lang="en-US" altLang="ko-KR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)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입니다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오늘의 날짜 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표시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퀴즈와 선택지 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표시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정답 여부 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확인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문제를 맞힌 횟수 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표시가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구현되어 있는 모습입니다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171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83D54F-3FCB-CA04-867E-78802FC9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2. APP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시연 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(2) - PASS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 사용 </a:t>
            </a:r>
          </a:p>
        </p:txBody>
      </p:sp>
      <p:pic>
        <p:nvPicPr>
          <p:cNvPr id="6" name="2022-06-01 15;29;16">
            <a:hlinkClick r:id="" action="ppaction://media"/>
            <a:extLst>
              <a:ext uri="{FF2B5EF4-FFF2-40B4-BE49-F238E27FC236}">
                <a16:creationId xmlns:a16="http://schemas.microsoft.com/office/drawing/2014/main" id="{625EB2A9-F654-8DC2-EA79-E18D3F5DFD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54737" y="1737360"/>
            <a:ext cx="2743486" cy="4568190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15DEB95F-189C-54D3-0FCC-24DD121ADCEF}"/>
              </a:ext>
            </a:extLst>
          </p:cNvPr>
          <p:cNvSpPr/>
          <p:nvPr/>
        </p:nvSpPr>
        <p:spPr>
          <a:xfrm>
            <a:off x="8068234" y="2348752"/>
            <a:ext cx="2913529" cy="1792942"/>
          </a:xfrm>
          <a:prstGeom prst="wedgeRectCallout">
            <a:avLst>
              <a:gd name="adj1" fmla="val -64218"/>
              <a:gd name="adj2" fmla="val -2272"/>
            </a:avLst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동영상</a:t>
            </a:r>
            <a:r>
              <a:rPr lang="en-US" altLang="ko-KR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(23</a:t>
            </a:r>
            <a:r>
              <a:rPr lang="ko-KR" altLang="en-US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초</a:t>
            </a:r>
            <a:r>
              <a:rPr lang="en-US" altLang="ko-KR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)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입니다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</a:p>
          <a:p>
            <a:pPr algn="ctr"/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모르는 문제가 있을 때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최대 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3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회까지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dirty="0" err="1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새로고침</a:t>
            </a:r>
            <a:r>
              <a:rPr lang="en-US" altLang="ko-KR" dirty="0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(PASS)</a:t>
            </a:r>
            <a:r>
              <a:rPr lang="ko-KR" altLang="en-US" dirty="0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를</a:t>
            </a:r>
            <a:endParaRPr lang="en-US" altLang="ko-KR" dirty="0">
              <a:solidFill>
                <a:schemeClr val="bg1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사용할 수 있습니다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4994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04909FFF-96B4-5C36-0210-80EB94023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3.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 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APP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개발 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(1) - DB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생성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6832D13-015E-52C4-3473-3C24F987A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409" y="2136765"/>
            <a:ext cx="9108141" cy="3704166"/>
          </a:xfrm>
          <a:prstGeom prst="rect">
            <a:avLst/>
          </a:prstGeom>
        </p:spPr>
      </p:pic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86115412-EC8B-784D-35A3-88CCB011A7CD}"/>
              </a:ext>
            </a:extLst>
          </p:cNvPr>
          <p:cNvSpPr/>
          <p:nvPr/>
        </p:nvSpPr>
        <p:spPr>
          <a:xfrm>
            <a:off x="8517202" y="1912887"/>
            <a:ext cx="2954654" cy="1188901"/>
          </a:xfrm>
          <a:prstGeom prst="wedgeRectCallout">
            <a:avLst>
              <a:gd name="adj1" fmla="val -52791"/>
              <a:gd name="adj2" fmla="val 70398"/>
            </a:avLst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DB</a:t>
            </a:r>
            <a:r>
              <a:rPr lang="ko-KR" altLang="en-US" dirty="0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를 생성하기 위하여</a:t>
            </a:r>
            <a:endParaRPr lang="en-US" altLang="ko-KR" dirty="0">
              <a:solidFill>
                <a:schemeClr val="bg1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en-US" altLang="ko-KR" dirty="0" err="1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SQLiteOpenHelper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를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상속하는 클래스를 정의함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80731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B0C96FE1-7567-6529-F9A8-066A159FB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3.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 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APP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개발 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(2) - DB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불러오기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D6A32A4-6A10-D86E-BFF5-6A611D1F3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096" y="1737360"/>
            <a:ext cx="5822768" cy="4577824"/>
          </a:xfrm>
          <a:prstGeom prst="rect">
            <a:avLst/>
          </a:prstGeom>
        </p:spPr>
      </p:pic>
      <p:sp>
        <p:nvSpPr>
          <p:cNvPr id="7" name="말풍선: 사각형 6">
            <a:extLst>
              <a:ext uri="{FF2B5EF4-FFF2-40B4-BE49-F238E27FC236}">
                <a16:creationId xmlns:a16="http://schemas.microsoft.com/office/drawing/2014/main" id="{A1D2ADF4-BDF0-AE6D-25C9-4DA761392786}"/>
              </a:ext>
            </a:extLst>
          </p:cNvPr>
          <p:cNvSpPr/>
          <p:nvPr/>
        </p:nvSpPr>
        <p:spPr>
          <a:xfrm>
            <a:off x="459052" y="1999216"/>
            <a:ext cx="2954654" cy="1188901"/>
          </a:xfrm>
          <a:prstGeom prst="wedgeRectCallout">
            <a:avLst>
              <a:gd name="adj1" fmla="val 54882"/>
              <a:gd name="adj2" fmla="val 12714"/>
            </a:avLst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Cursor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객체로 </a:t>
            </a:r>
            <a:r>
              <a:rPr lang="en-US" altLang="ko-KR" dirty="0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DB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에 접근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020C5780-6809-1976-A79B-85DB958DB9B5}"/>
              </a:ext>
            </a:extLst>
          </p:cNvPr>
          <p:cNvSpPr/>
          <p:nvPr/>
        </p:nvSpPr>
        <p:spPr>
          <a:xfrm>
            <a:off x="8201026" y="3431821"/>
            <a:ext cx="2954654" cy="1188901"/>
          </a:xfrm>
          <a:prstGeom prst="wedgeRectCallout">
            <a:avLst>
              <a:gd name="adj1" fmla="val -158851"/>
              <a:gd name="adj2" fmla="val -27344"/>
            </a:avLst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예외처리</a:t>
            </a:r>
            <a:endParaRPr lang="en-US" altLang="ko-KR" dirty="0">
              <a:solidFill>
                <a:srgbClr val="FF0000"/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(DB</a:t>
            </a:r>
            <a:r>
              <a:rPr lang="ko-KR" altLang="en-US" dirty="0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를 </a:t>
            </a:r>
            <a:r>
              <a:rPr lang="en-US" altLang="ko-KR" dirty="0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Load</a:t>
            </a:r>
            <a:r>
              <a:rPr lang="ko-KR" altLang="en-US" dirty="0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하는 것을 실패</a:t>
            </a:r>
            <a:r>
              <a:rPr lang="en-US" altLang="ko-KR" dirty="0">
                <a:solidFill>
                  <a:schemeClr val="bg1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)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718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AAB0CBD8-DB8F-DEF1-4101-946EA6B1C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3.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 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APP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개발 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(2) - DB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편집 및 용도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49AA792-11A3-6237-2388-63CD5AD09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410" y="1737360"/>
            <a:ext cx="5522595" cy="4549895"/>
          </a:xfrm>
          <a:prstGeom prst="rect">
            <a:avLst/>
          </a:prstGeom>
        </p:spPr>
      </p:pic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4F75E168-0821-D279-D87F-7FB2614FFCF5}"/>
              </a:ext>
            </a:extLst>
          </p:cNvPr>
          <p:cNvSpPr/>
          <p:nvPr/>
        </p:nvSpPr>
        <p:spPr>
          <a:xfrm>
            <a:off x="2466025" y="1948746"/>
            <a:ext cx="2954654" cy="1239371"/>
          </a:xfrm>
          <a:prstGeom prst="wedgeRectCallout">
            <a:avLst>
              <a:gd name="adj1" fmla="val -52791"/>
              <a:gd name="adj2" fmla="val 70398"/>
            </a:avLst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FF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DB Browser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를 사용하여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DB 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파일에 </a:t>
            </a:r>
            <a:r>
              <a:rPr lang="ko-KR" altLang="en-US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퀴즈의 정답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을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저장하였습니다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0288239-0599-F74E-A8DF-86853472E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005" y="3306296"/>
            <a:ext cx="4257675" cy="2724150"/>
          </a:xfrm>
          <a:prstGeom prst="rect">
            <a:avLst/>
          </a:prstGeom>
        </p:spPr>
      </p:pic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0335A8D6-652B-AF6F-AE5A-0567C053A86E}"/>
              </a:ext>
            </a:extLst>
          </p:cNvPr>
          <p:cNvSpPr/>
          <p:nvPr/>
        </p:nvSpPr>
        <p:spPr>
          <a:xfrm>
            <a:off x="3761425" y="3429000"/>
            <a:ext cx="2954654" cy="1239371"/>
          </a:xfrm>
          <a:prstGeom prst="wedgeRectCallout">
            <a:avLst>
              <a:gd name="adj1" fmla="val 47789"/>
              <a:gd name="adj2" fmla="val 72704"/>
            </a:avLst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DB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에서 정답을 불러와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dirty="0">
                <a:solidFill>
                  <a:srgbClr val="FF0000"/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유저의 답안</a:t>
            </a:r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과 비교하는</a:t>
            </a:r>
            <a:endParaRPr lang="en-US" altLang="ko-KR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pPr algn="ctr"/>
            <a:r>
              <a:rPr lang="ko-KR" altLang="en-US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함수입니다</a:t>
            </a:r>
            <a:r>
              <a:rPr lang="en-US" altLang="ko-KR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0967347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59</TotalTime>
  <Words>216</Words>
  <Application>Microsoft Office PowerPoint</Application>
  <PresentationFormat>와이드스크린</PresentationFormat>
  <Paragraphs>45</Paragraphs>
  <Slides>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나눔명조OTF</vt:lpstr>
      <vt:lpstr>나눔명조OTF ExtraBold</vt:lpstr>
      <vt:lpstr>나눔스퀘어OTF_ac ExtraBold</vt:lpstr>
      <vt:lpstr>Calibri</vt:lpstr>
      <vt:lpstr>Calibri Light</vt:lpstr>
      <vt:lpstr>추억</vt:lpstr>
      <vt:lpstr>PowerPoint 프레젠테이션</vt:lpstr>
      <vt:lpstr>1. 팀 구성원 간단 소개</vt:lpstr>
      <vt:lpstr>2. APP 시연 (1) - 문제풀이 및 결과</vt:lpstr>
      <vt:lpstr>2. APP 시연 (2) - PASS 사용 </vt:lpstr>
      <vt:lpstr>3.  APP 개발 (1) - DB 생성</vt:lpstr>
      <vt:lpstr>3.  APP 개발 (2) - DB 불러오기</vt:lpstr>
      <vt:lpstr>3.  APP 개발 (2) - DB 편집 및 용도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최신호</dc:creator>
  <cp:lastModifiedBy>최신호</cp:lastModifiedBy>
  <cp:revision>7</cp:revision>
  <dcterms:created xsi:type="dcterms:W3CDTF">2022-06-01T04:04:02Z</dcterms:created>
  <dcterms:modified xsi:type="dcterms:W3CDTF">2022-06-01T06:57:11Z</dcterms:modified>
</cp:coreProperties>
</file>

<file path=docProps/thumbnail.jpeg>
</file>